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5"/>
  </p:notesMasterIdLst>
  <p:handoutMasterIdLst>
    <p:handoutMasterId r:id="rId6"/>
  </p:handoutMasterIdLst>
  <p:sldIdLst>
    <p:sldId id="381" r:id="rId2"/>
    <p:sldId id="412" r:id="rId3"/>
    <p:sldId id="410" r:id="rId4"/>
  </p:sldIdLst>
  <p:sldSz cx="9144000" cy="6858000" type="screen4x3"/>
  <p:notesSz cx="9874250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539D"/>
    <a:srgbClr val="ECC500"/>
    <a:srgbClr val="FFCC66"/>
    <a:srgbClr val="CB1D24"/>
    <a:srgbClr val="E20019"/>
    <a:srgbClr val="98032E"/>
    <a:srgbClr val="622180"/>
    <a:srgbClr val="B11634"/>
    <a:srgbClr val="AA2323"/>
    <a:srgbClr val="00A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85199" autoAdjust="0"/>
  </p:normalViewPr>
  <p:slideViewPr>
    <p:cSldViewPr>
      <p:cViewPr>
        <p:scale>
          <a:sx n="100" d="100"/>
          <a:sy n="100" d="100"/>
        </p:scale>
        <p:origin x="1784" y="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F14E7F-BCCC-4C1B-8511-82A02E4E80E8}" type="datetimeFigureOut">
              <a:rPr lang="it-IT" altLang="it-IT"/>
              <a:pPr>
                <a:defRPr/>
              </a:pPr>
              <a:t>04/04/18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027" y="6456699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F57CB29-99D7-4591-AC44-7F26A2EC3320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09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027" y="0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A0DA61-2E36-4DAE-A672-F0D30E9A12AA}" type="datetimeFigureOut">
              <a:rPr lang="it-IT" altLang="it-IT"/>
              <a:pPr>
                <a:defRPr/>
              </a:pPr>
              <a:t>04/04/18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425450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18006" y="3876424"/>
            <a:ext cx="8638239" cy="241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dirty="0" smtClean="0"/>
              <a:t>Fare clic per modificare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027" y="6456699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CA7EB0-93E0-48CB-ABC4-C4CBC4993B05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3067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720725" y="7572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sp>
        <p:nvSpPr>
          <p:cNvPr id="3" name="Rectangle 14"/>
          <p:cNvSpPr>
            <a:spLocks noChangeArrowheads="1"/>
          </p:cNvSpPr>
          <p:nvPr userDrawn="1"/>
        </p:nvSpPr>
        <p:spPr bwMode="auto">
          <a:xfrm>
            <a:off x="4319588" y="768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80502" cy="6912809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</p:spPr>
        <p:txBody>
          <a:bodyPr/>
          <a:lstStyle>
            <a:lvl1pPr algn="r">
              <a:defRPr sz="3200" b="1" i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3857625"/>
          </a:xfrm>
        </p:spPr>
        <p:txBody>
          <a:bodyPr/>
          <a:lstStyle>
            <a:lvl1pPr>
              <a:defRPr sz="2200">
                <a:latin typeface="Calibri" charset="0"/>
                <a:ea typeface="Calibri" charset="0"/>
                <a:cs typeface="Calibri" charset="0"/>
              </a:defRPr>
            </a:lvl1pPr>
            <a:lvl2pPr>
              <a:defRPr sz="2000"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446028" y="652839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3546"/>
            <a:ext cx="9143999" cy="3594454"/>
          </a:xfrm>
          <a:prstGeom prst="rect">
            <a:avLst/>
          </a:prstGeom>
        </p:spPr>
      </p:pic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141277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</a:t>
            </a:r>
            <a:r>
              <a:rPr lang="it-IT" altLang="it-IT" dirty="0" err="1" smtClean="0"/>
              <a:t>title</a:t>
            </a:r>
            <a:r>
              <a:rPr lang="it-IT" altLang="it-IT" dirty="0" smtClean="0"/>
              <a:t> style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2075861"/>
            <a:ext cx="8229600" cy="371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text </a:t>
            </a:r>
            <a:r>
              <a:rPr lang="it-IT" altLang="it-IT" dirty="0" err="1" smtClean="0"/>
              <a:t>styles</a:t>
            </a:r>
            <a:endParaRPr lang="it-IT" altLang="it-IT" dirty="0" smtClean="0"/>
          </a:p>
          <a:p>
            <a:pPr lvl="1"/>
            <a:r>
              <a:rPr lang="it-IT" altLang="it-IT" dirty="0" smtClean="0"/>
              <a:t>Second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2"/>
            <a:r>
              <a:rPr lang="it-IT" altLang="it-IT" dirty="0" smtClean="0"/>
              <a:t>Third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3"/>
            <a:r>
              <a:rPr lang="it-IT" altLang="it-IT" dirty="0" err="1" smtClean="0"/>
              <a:t>Fourth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4"/>
            <a:r>
              <a:rPr lang="it-IT" altLang="it-IT" dirty="0" err="1" smtClean="0"/>
              <a:t>Fifth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683568" y="6424358"/>
            <a:ext cx="4680520" cy="19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700" i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Nome Cognome </a:t>
            </a:r>
            <a:r>
              <a:rPr lang="it-IT" sz="700" i="0" baseline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| </a:t>
            </a:r>
            <a:r>
              <a:rPr lang="it-IT" sz="700" i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Titolo della presentazione</a:t>
            </a:r>
            <a:endParaRPr lang="it-IT" sz="700" i="0" dirty="0">
              <a:solidFill>
                <a:srgbClr val="CB1D24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31" name="Rettangolo 10"/>
          <p:cNvSpPr>
            <a:spLocks noChangeArrowheads="1"/>
          </p:cNvSpPr>
          <p:nvPr userDrawn="1"/>
        </p:nvSpPr>
        <p:spPr bwMode="auto">
          <a:xfrm>
            <a:off x="395288" y="6377357"/>
            <a:ext cx="4090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FFE4E04-CB5A-4395-925D-EDFB03F1C6BC}" type="slidenum">
              <a:rPr lang="it-IT" altLang="it-IT" sz="1200" b="0" smtClean="0">
                <a:solidFill>
                  <a:srgbClr val="7F7F7F"/>
                </a:solidFill>
                <a:latin typeface="Calibri" charset="0"/>
                <a:ea typeface="Calibri" charset="0"/>
                <a:cs typeface="Calibri" charset="0"/>
              </a:rPr>
              <a:pPr eaLnBrk="1" hangingPunct="1">
                <a:defRPr/>
              </a:pPr>
              <a:t>‹n.›</a:t>
            </a:fld>
            <a:endParaRPr lang="it-IT" altLang="it-IT" sz="1200" b="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Rettangolo 1"/>
          <p:cNvSpPr/>
          <p:nvPr userDrawn="1"/>
        </p:nvSpPr>
        <p:spPr>
          <a:xfrm>
            <a:off x="4176464" y="6419164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700" i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Manifestazione|</a:t>
            </a:r>
            <a:r>
              <a:rPr lang="it-IT" sz="700" i="0" baseline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 Luogo, </a:t>
            </a:r>
            <a:r>
              <a:rPr lang="it-IT" sz="700" i="0" dirty="0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gg mese </a:t>
            </a:r>
            <a:r>
              <a:rPr lang="it-IT" sz="700" i="0" dirty="0" err="1" smtClean="0">
                <a:solidFill>
                  <a:srgbClr val="CB1D24"/>
                </a:solidFill>
                <a:latin typeface="Calibri" charset="0"/>
                <a:ea typeface="Calibri" charset="0"/>
                <a:cs typeface="Calibri" charset="0"/>
              </a:rPr>
              <a:t>aaaa</a:t>
            </a:r>
            <a:endParaRPr lang="it-IT" sz="700" i="0" dirty="0">
              <a:solidFill>
                <a:srgbClr val="CB1D24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" y="-1612"/>
            <a:ext cx="9143960" cy="1281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rgbClr val="CB1D24"/>
          </a:solidFill>
          <a:latin typeface="Calibri" charset="0"/>
          <a:ea typeface="Calibri" charset="0"/>
          <a:cs typeface="Calibri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ttangolo 4"/>
          <p:cNvSpPr>
            <a:spLocks noChangeArrowheads="1"/>
          </p:cNvSpPr>
          <p:nvPr/>
        </p:nvSpPr>
        <p:spPr bwMode="auto">
          <a:xfrm>
            <a:off x="899593" y="5384249"/>
            <a:ext cx="66247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dirty="0" smtClean="0">
                <a:solidFill>
                  <a:srgbClr val="E4E4E4"/>
                </a:solidFill>
                <a:latin typeface="Calibri" charset="0"/>
                <a:ea typeface="Calibri" charset="0"/>
                <a:cs typeface="Calibri" charset="0"/>
              </a:rPr>
              <a:t>Luogo o manifestazione| Luogo, gg mese </a:t>
            </a:r>
            <a:r>
              <a:rPr lang="it-IT" altLang="it-IT" sz="1200" dirty="0" err="1" smtClean="0">
                <a:solidFill>
                  <a:srgbClr val="E4E4E4"/>
                </a:solidFill>
                <a:latin typeface="Calibri" charset="0"/>
                <a:ea typeface="Calibri" charset="0"/>
                <a:cs typeface="Calibri" charset="0"/>
              </a:rPr>
              <a:t>aaaa</a:t>
            </a:r>
            <a:r>
              <a:rPr lang="it-IT" altLang="it-IT" sz="1200" dirty="0" smtClean="0">
                <a:solidFill>
                  <a:srgbClr val="E4E4E4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it-IT" altLang="it-IT" sz="1200" dirty="0">
              <a:solidFill>
                <a:srgbClr val="E4E4E4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899593" y="2320861"/>
            <a:ext cx="7265987" cy="281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Titolo della presentazione</a:t>
            </a:r>
          </a:p>
          <a:p>
            <a:r>
              <a:rPr lang="it-IT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eventualmente anche su due </a:t>
            </a:r>
          </a:p>
          <a:p>
            <a:r>
              <a:rPr lang="it-IT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 più righe</a:t>
            </a:r>
          </a:p>
          <a:p>
            <a:endParaRPr lang="it-IT" sz="28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it-IT" sz="1500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Nome Cognome</a:t>
            </a:r>
            <a:r>
              <a:rPr lang="it-IT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sz="13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Ruolo/Funzione</a:t>
            </a:r>
          </a:p>
          <a:p>
            <a:r>
              <a:rPr lang="it-IT" sz="13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Organizzazione di appartenenza</a:t>
            </a:r>
            <a:endParaRPr lang="it-IT" sz="1300" i="1" dirty="0">
              <a:solidFill>
                <a:srgbClr val="FFCC66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9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1187624" y="2752909"/>
            <a:ext cx="72659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Grazie per l’attenzione!</a:t>
            </a:r>
          </a:p>
          <a:p>
            <a:endParaRPr lang="it-IT" sz="35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it-IT" dirty="0" smtClean="0">
                <a:solidFill>
                  <a:srgbClr val="ECC500"/>
                </a:solidFill>
                <a:latin typeface="Calibri" charset="0"/>
                <a:ea typeface="Calibri" charset="0"/>
                <a:cs typeface="Calibri" charset="0"/>
              </a:rPr>
              <a:t>E-mail relatore</a:t>
            </a:r>
            <a:endParaRPr lang="it-IT" sz="1200" i="1" dirty="0">
              <a:solidFill>
                <a:srgbClr val="ECC5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chema_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chema_slid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schema_slides</Template>
  <TotalTime>5896</TotalTime>
  <Words>27</Words>
  <Application>Microsoft Macintosh PowerPoint</Application>
  <PresentationFormat>Presentazione su schermo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Calibri</vt:lpstr>
      <vt:lpstr>ＭＳ Ｐゴシック</vt:lpstr>
      <vt:lpstr>Arial</vt:lpstr>
      <vt:lpstr>1_schema_slides</vt:lpstr>
      <vt:lpstr>Presentazione di PowerPoint</vt:lpstr>
      <vt:lpstr>Presentazione di PowerPoint</vt:lpstr>
      <vt:lpstr>Presentazione di PowerPoint</vt:lpstr>
    </vt:vector>
  </TitlesOfParts>
  <Manager/>
  <Company>Agenzia per la Coesione Territoriale</Company>
  <LinksUpToDate>false</LinksUpToDate>
  <SharedDoc>false</SharedDoc>
  <HyperlinkBase/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INFORMAZIONE E PUBBLICITA’</dc:title>
  <dc:subject/>
  <dc:creator>Raffaele Paciello</dc:creator>
  <cp:keywords/>
  <dc:description/>
  <cp:lastModifiedBy>Utente di Microsoft Office</cp:lastModifiedBy>
  <cp:revision>676</cp:revision>
  <cp:lastPrinted>2016-10-23T10:05:55Z</cp:lastPrinted>
  <dcterms:created xsi:type="dcterms:W3CDTF">2010-07-07T07:39:51Z</dcterms:created>
  <dcterms:modified xsi:type="dcterms:W3CDTF">2018-04-04T07:44:41Z</dcterms:modified>
  <cp:category/>
</cp:coreProperties>
</file>